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20063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" d="100"/>
          <a:sy n="12" d="100"/>
        </p:scale>
        <p:origin x="2592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E8A473-499D-4BE0-AF9D-3DEBA7F9D150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620000" y="10107360"/>
            <a:ext cx="2915892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620000" y="23193360"/>
            <a:ext cx="2915892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9BB3159-2E2E-4A18-8718-7D7579807724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620000" y="10107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6561080" y="10107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620000" y="23193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6561080" y="23193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1CD3667-DE20-4A17-9729-564C86A689B2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620000" y="10107360"/>
            <a:ext cx="938880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1478600" y="10107360"/>
            <a:ext cx="938880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21337200" y="10107360"/>
            <a:ext cx="938880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1620000" y="23193360"/>
            <a:ext cx="938880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1478600" y="23193360"/>
            <a:ext cx="938880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21337200" y="23193360"/>
            <a:ext cx="938880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CF8AE2E-4017-46C4-BF33-B11F6F02C095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000" y="10107360"/>
            <a:ext cx="29158920" cy="2505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D409FEA-27B6-4891-877C-0D96AE4FA930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620000" y="10107360"/>
            <a:ext cx="29158920" cy="2505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08C5DF9-B0C0-4254-B954-EB0ADDF51E41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620000" y="10107360"/>
            <a:ext cx="14229360" cy="2505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6561080" y="10107360"/>
            <a:ext cx="14229360" cy="2505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0A1043E-1D04-4E2D-85FF-97B71810899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A3ACE9-57EA-4C09-BFC0-C8F7FA782EA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20000" y="1722240"/>
            <a:ext cx="29158920" cy="3342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2328F7A-AC0D-4CAD-80A0-A0D7D711D4FD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620000" y="10107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6561080" y="10107360"/>
            <a:ext cx="14229360" cy="2505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1620000" y="23193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7F64C41-1F73-4BC2-BBA3-DD1E9CF47F2E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620000" y="10107360"/>
            <a:ext cx="14229360" cy="2505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6561080" y="10107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6561080" y="23193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484AA95-E36F-410C-94E9-1E4C70F2DB2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20000" y="-1804680"/>
            <a:ext cx="29158920" cy="14265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352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620000" y="10107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6561080" y="10107360"/>
            <a:ext cx="1422936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6000"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1620000" y="23193360"/>
            <a:ext cx="29158920" cy="1195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797"/>
              </a:spcBef>
              <a:buNone/>
            </a:pPr>
            <a:endParaRPr lang="pt-BR" sz="2438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1724D9-15FC-49B8-80FA-EDF5DB0212C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1722240"/>
            <a:ext cx="29158920" cy="721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3352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000" y="10107360"/>
            <a:ext cx="29158920" cy="2505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9000"/>
          </a:bodyPr>
          <a:lstStyle/>
          <a:p>
            <a:pPr marL="432000" indent="-324000">
              <a:spcBef>
                <a:spcPts val="107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38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863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134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64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29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43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525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15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25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15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25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15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250" b="0" strike="noStrike" spc="-1"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1620000" y="39354480"/>
            <a:ext cx="7548120" cy="2976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11080800" y="39354480"/>
            <a:ext cx="10269720" cy="2976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23230800" y="39354480"/>
            <a:ext cx="7548120" cy="2976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fld id="{F54CAFB6-1A5F-43C3-8871-50C16495E969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xxxxx@hot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0"/>
          <p:cNvPicPr/>
          <p:nvPr/>
        </p:nvPicPr>
        <p:blipFill>
          <a:blip r:embed="rId2"/>
          <a:stretch/>
        </p:blipFill>
        <p:spPr>
          <a:xfrm>
            <a:off x="0" y="10080"/>
            <a:ext cx="32389920" cy="43189920"/>
          </a:xfrm>
          <a:prstGeom prst="rect">
            <a:avLst/>
          </a:prstGeom>
          <a:ln w="0">
            <a:noFill/>
          </a:ln>
        </p:spPr>
      </p:pic>
      <p:sp>
        <p:nvSpPr>
          <p:cNvPr id="42" name="Retângulo 41"/>
          <p:cNvSpPr/>
          <p:nvPr/>
        </p:nvSpPr>
        <p:spPr>
          <a:xfrm>
            <a:off x="16539840" y="12135240"/>
            <a:ext cx="14135040" cy="2877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23360" tIns="211680" rIns="423360" bIns="211680" anchor="t">
            <a:spAutoFit/>
          </a:bodyPr>
          <a:lstStyle/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xxxxxxxxxxxxxxxxxxxxxxxxxxxxxxxxxxxxxxxxxxxxxxxxxx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xxxxxxxxxxxxxxxxxxxxxxxxxxxxxxxxxxxxxxxxxxxxxxxxxxxxxxxxxxxxxxxxxxxxxxxxxxxxxxxxxxxxxxxxxxxxxxxxxxxx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endParaRPr lang="pt-BR" sz="4600" b="0" strike="noStrike" spc="-1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endParaRPr lang="pt-BR" sz="4600" b="0" strike="noStrike" spc="-1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55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Xxxxxxxxxxxxx</a:t>
            </a:r>
            <a:endParaRPr lang="pt-BR" sz="5500" b="0" strike="noStrike" spc="-1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endParaRPr lang="pt-BR" sz="4600" b="0" strike="noStrike" spc="-1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endParaRPr lang="pt-BR" sz="4600" b="0" strike="noStrike" spc="-1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Xxxxxxxxxxxxxxxxxxxxxxxxxxxxxxxxxxxxxxxxxxxxxxxxxxxxxxxxxxxxxxxxxxxxxxxxxxxxxxxxxxxxxxxxxxxxxxxxxxxxxx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xxxxxxxxxxxxxxxxxxxxxxxxxxxxxxxxxxxxxxxxxxxxxxxxxxxxxxxxxxxxxxxxxxxxxxxxxxxxxxxxxxxxxxxxxxxxxxxxxxxx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endParaRPr lang="pt-BR" sz="4600" b="0" strike="noStrike" spc="-1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55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Xxxxxxxxxxxxx</a:t>
            </a:r>
            <a:endParaRPr lang="pt-BR" sz="5500" b="0" strike="noStrike" spc="-1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endParaRPr lang="pt-BR" sz="4600" b="0" strike="noStrike" spc="-1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-646560" y="7920360"/>
            <a:ext cx="35314200" cy="132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23360" tIns="211680" rIns="423360" bIns="21168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  <a:tab pos="14825520" algn="l"/>
                <a:tab pos="15274800" algn="l"/>
                <a:tab pos="15724080" algn="l"/>
                <a:tab pos="16173360" algn="l"/>
                <a:tab pos="16622640" algn="l"/>
                <a:tab pos="17071920" algn="l"/>
                <a:tab pos="17521200" algn="l"/>
                <a:tab pos="17970480" algn="l"/>
                <a:tab pos="18419760" algn="l"/>
                <a:tab pos="18869040" algn="l"/>
                <a:tab pos="19318320" algn="l"/>
                <a:tab pos="19767600" algn="l"/>
                <a:tab pos="20216880" algn="l"/>
                <a:tab pos="20666160" algn="l"/>
                <a:tab pos="21115440" algn="l"/>
                <a:tab pos="0" algn="l"/>
              </a:tabLst>
            </a:pPr>
            <a:r>
              <a:rPr lang="pt-BR" sz="59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TITULO: SUBTÍTULO (se houver ) (escrita centralizada, letras maiúsculas, negrito, fonte maior) .</a:t>
            </a:r>
            <a:endParaRPr lang="pt-BR" sz="5900" b="0" strike="noStrike" spc="-1">
              <a:solidFill>
                <a:srgbClr val="000000"/>
              </a:solidFill>
              <a:latin typeface="Calibri"/>
              <a:ea typeface="Microsoft YaHei"/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3312720" y="8928360"/>
            <a:ext cx="26570160" cy="21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23360" tIns="211680" rIns="423360" bIns="21168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  <a:tab pos="14825520" algn="l"/>
                <a:tab pos="15274800" algn="l"/>
                <a:tab pos="15724080" algn="l"/>
                <a:tab pos="16173360" algn="l"/>
                <a:tab pos="16622640" algn="l"/>
                <a:tab pos="17071920" algn="l"/>
                <a:tab pos="17521200" algn="l"/>
                <a:tab pos="17970480" algn="l"/>
                <a:tab pos="18419760" algn="l"/>
                <a:tab pos="18869040" algn="l"/>
                <a:tab pos="19318320" algn="l"/>
                <a:tab pos="19767600" algn="l"/>
                <a:tab pos="20216880" algn="l"/>
                <a:tab pos="20666160" algn="l"/>
                <a:tab pos="21115440" algn="l"/>
                <a:tab pos="0" algn="l"/>
              </a:tabLst>
            </a:pPr>
            <a:r>
              <a:rPr lang="pt-BR" sz="3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(Nome completo  - 1º autoria), aluno do IFC – </a:t>
            </a:r>
            <a:r>
              <a:rPr lang="pt-BR" sz="3800" b="0" i="1" strike="noStrike" spc="-1">
                <a:solidFill>
                  <a:srgbClr val="000000"/>
                </a:solidFill>
                <a:latin typeface="Calibri"/>
                <a:ea typeface="Microsoft YaHei"/>
              </a:rPr>
              <a:t>Campus</a:t>
            </a:r>
            <a:r>
              <a:rPr lang="pt-BR" sz="3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Camboriú, curso Técnico ..... , turma XXXX,  </a:t>
            </a:r>
            <a:r>
              <a:rPr lang="pt-BR" sz="3800" b="0" u="sng" strike="noStrike" spc="-1">
                <a:solidFill>
                  <a:srgbClr val="CCCCFF"/>
                </a:solidFill>
                <a:uFillTx/>
                <a:latin typeface="Calibri"/>
                <a:ea typeface="Microsoft YaHei"/>
                <a:hlinkClick r:id="rId3"/>
              </a:rPr>
              <a:t>xxxxxx@hotmail.com</a:t>
            </a:r>
            <a:r>
              <a:rPr lang="pt-BR" sz="3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 </a:t>
            </a: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  <a:tab pos="14825520" algn="l"/>
                <a:tab pos="15274800" algn="l"/>
                <a:tab pos="15724080" algn="l"/>
                <a:tab pos="16173360" algn="l"/>
                <a:tab pos="16622640" algn="l"/>
                <a:tab pos="17071920" algn="l"/>
                <a:tab pos="17521200" algn="l"/>
                <a:tab pos="17970480" algn="l"/>
                <a:tab pos="18419760" algn="l"/>
                <a:tab pos="18869040" algn="l"/>
                <a:tab pos="19318320" algn="l"/>
                <a:tab pos="19767600" algn="l"/>
                <a:tab pos="20216880" algn="l"/>
                <a:tab pos="20666160" algn="l"/>
                <a:tab pos="21115440" algn="l"/>
                <a:tab pos="0" algn="l"/>
              </a:tabLst>
            </a:pPr>
            <a:r>
              <a:rPr lang="pt-BR" sz="3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       (Nome completo 2º autoria), aluno do IFC – </a:t>
            </a:r>
            <a:r>
              <a:rPr lang="pt-BR" sz="3800" b="0" i="1" strike="noStrike" spc="-1">
                <a:solidFill>
                  <a:srgbClr val="000000"/>
                </a:solidFill>
                <a:latin typeface="Calibri"/>
                <a:ea typeface="Microsoft YaHei"/>
              </a:rPr>
              <a:t>Campus</a:t>
            </a:r>
            <a:r>
              <a:rPr lang="pt-BR" sz="3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Camboriú, curso Técnico ..... , turma XXXX,  xxxxx@yahoo.com.br</a:t>
            </a: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  <a:tab pos="14825520" algn="l"/>
                <a:tab pos="15274800" algn="l"/>
                <a:tab pos="15724080" algn="l"/>
                <a:tab pos="16173360" algn="l"/>
                <a:tab pos="16622640" algn="l"/>
                <a:tab pos="17071920" algn="l"/>
                <a:tab pos="17521200" algn="l"/>
                <a:tab pos="17970480" algn="l"/>
                <a:tab pos="18419760" algn="l"/>
                <a:tab pos="18869040" algn="l"/>
                <a:tab pos="19318320" algn="l"/>
                <a:tab pos="19767600" algn="l"/>
                <a:tab pos="20216880" algn="l"/>
                <a:tab pos="20666160" algn="l"/>
                <a:tab pos="21115440" algn="l"/>
                <a:tab pos="0" algn="l"/>
              </a:tabLst>
            </a:pPr>
            <a:r>
              <a:rPr lang="pt-BR" sz="3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(Nome completo da 3º autoria), Professor Orientador do IFC – </a:t>
            </a:r>
            <a:r>
              <a:rPr lang="pt-BR" sz="3800" b="0" i="1" strike="noStrike" spc="-1">
                <a:solidFill>
                  <a:srgbClr val="000000"/>
                </a:solidFill>
                <a:latin typeface="Calibri"/>
                <a:ea typeface="Microsoft YaHei"/>
              </a:rPr>
              <a:t>Campus</a:t>
            </a:r>
            <a:r>
              <a:rPr lang="pt-BR" sz="3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Camboriú,  xxxxxxx@yahoo.com.br</a:t>
            </a:r>
          </a:p>
        </p:txBody>
      </p:sp>
      <p:sp>
        <p:nvSpPr>
          <p:cNvPr id="45" name="Retângulo 44"/>
          <p:cNvSpPr/>
          <p:nvPr/>
        </p:nvSpPr>
        <p:spPr>
          <a:xfrm>
            <a:off x="1296720" y="10801800"/>
            <a:ext cx="14544720" cy="29305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23360" tIns="211680" rIns="423360" bIns="211680" anchor="t">
            <a:spAutoFit/>
          </a:bodyPr>
          <a:lstStyle/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5500" b="1" strike="noStrike" spc="-1" dirty="0" err="1">
                <a:solidFill>
                  <a:srgbClr val="000000"/>
                </a:solidFill>
                <a:latin typeface="Calibri"/>
                <a:ea typeface="Microsoft YaHei"/>
              </a:rPr>
              <a:t>Xxxxxxxxxxxxx</a:t>
            </a:r>
            <a:endParaRPr lang="pt-BR" sz="55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endParaRPr lang="pt-BR" sz="46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Algumas orientações sobre a organização textual e apresentação  gráfica de pôsteres para a IX FICE: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endParaRPr lang="pt-BR" sz="46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a) O conteúdo deve ser  autoexplicativo, sintético e   refletir a   essência do trabalho.  Organize-o em  seções tais como: 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    - introdução; 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    - objetivos;  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     - material e métodos (ou metodologia);  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     - resultados   e    discussões (quando  houver) ;  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     - conclusão/considerações       finais       e 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        - </a:t>
            </a: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referências (somente das citadas);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b) organizar as informações  em colunas facilita a leitura;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c) sempre que possível, apresente ilustrações que facilitem o entendimento;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d) o texto do Pôster deve ser legível a uma           distância de pelo menos 1m, sendo que o  título possui uma fonte maior do que o   conteúdo textual e os títulos de seções   devem ser destacados;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    e) o tamanho do Pôster: largura – 90cm;  altura – 120cm (este modelo já está configurado nesta dimensão);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endParaRPr lang="pt-BR" sz="46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5500" b="1" strike="noStrike" spc="-1" dirty="0" err="1">
                <a:solidFill>
                  <a:srgbClr val="000000"/>
                </a:solidFill>
                <a:latin typeface="Calibri"/>
                <a:ea typeface="Microsoft YaHei"/>
              </a:rPr>
              <a:t>Xxxxxxxxxxxxx</a:t>
            </a:r>
            <a:endParaRPr lang="pt-BR" sz="55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endParaRPr lang="pt-BR" sz="46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 err="1">
                <a:solidFill>
                  <a:srgbClr val="000000"/>
                </a:solidFill>
                <a:latin typeface="Calibri"/>
                <a:ea typeface="Microsoft YaHei"/>
              </a:rPr>
              <a:t>XXxxxxxxxxxxxxxxxxxxxxxxxxxxxxxxxxxxxxxxxxxxxxxxxxx</a:t>
            </a:r>
            <a:endParaRPr lang="pt-BR" sz="46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X</a:t>
            </a: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 err="1">
                <a:solidFill>
                  <a:srgbClr val="000000"/>
                </a:solidFill>
                <a:latin typeface="Calibri"/>
                <a:ea typeface="Microsoft YaHei"/>
              </a:rPr>
              <a:t>xxxxxxxxxxxxxxxxxxxxxxxxxxxxxxxxxxxxxxxxxxxxxxxxxx</a:t>
            </a:r>
            <a:endParaRPr lang="pt-BR" sz="46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endParaRPr lang="pt-BR" sz="59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5500" b="1" strike="noStrike" spc="-1" dirty="0" err="1">
                <a:solidFill>
                  <a:srgbClr val="000000"/>
                </a:solidFill>
                <a:latin typeface="Calibri"/>
                <a:ea typeface="Microsoft YaHei"/>
              </a:rPr>
              <a:t>Xxxxxxxxxxxxx</a:t>
            </a:r>
            <a:endParaRPr lang="pt-BR" sz="55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endParaRPr lang="pt-BR" sz="59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4232160" algn="l"/>
                <a:tab pos="8464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  <a:tab pos="11231640" algn="l"/>
                <a:tab pos="11680920" algn="l"/>
                <a:tab pos="12130200" algn="l"/>
                <a:tab pos="12579480" algn="l"/>
                <a:tab pos="13028760" algn="l"/>
                <a:tab pos="13478040" algn="l"/>
                <a:tab pos="13926960" algn="l"/>
                <a:tab pos="14376240" algn="l"/>
              </a:tabLst>
            </a:pPr>
            <a:r>
              <a:rPr lang="pt-BR" sz="4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9179640" y="16920360"/>
            <a:ext cx="180720" cy="1370160"/>
          </a:xfrm>
          <a:prstGeom prst="rect">
            <a:avLst/>
          </a:prstGeom>
          <a:noFill/>
          <a:ln w="0"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299</Words>
  <Application>Microsoft Office PowerPoint</Application>
  <PresentationFormat>Personalizar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/>
  <dc:description/>
  <cp:lastModifiedBy>Angelo Augusto Frozza</cp:lastModifiedBy>
  <cp:revision>5</cp:revision>
  <dcterms:created xsi:type="dcterms:W3CDTF">2022-07-04T16:31:09Z</dcterms:created>
  <dcterms:modified xsi:type="dcterms:W3CDTF">2023-05-26T16:31:40Z</dcterms:modified>
  <dc:language>pt-BR</dc:language>
</cp:coreProperties>
</file>