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iAeFULhNjppuM3VQGaQ6hmTHtW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84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1" Type="http://schemas.microsoft.com/office/2016/11/relationships/changesInfo" Target="changesInfos/changesInfo1.xml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o Augusto Frozza" userId="da8067e2e7547240" providerId="LiveId" clId="{EDBF7AFA-3F92-43EC-B2C8-B6B918D0872A}"/>
    <pc:docChg chg="modSld">
      <pc:chgData name="Angelo Augusto Frozza" userId="da8067e2e7547240" providerId="LiveId" clId="{EDBF7AFA-3F92-43EC-B2C8-B6B918D0872A}" dt="2024-08-28T12:07:54.991" v="26" actId="1035"/>
      <pc:docMkLst>
        <pc:docMk/>
      </pc:docMkLst>
      <pc:sldChg chg="modSp mod">
        <pc:chgData name="Angelo Augusto Frozza" userId="da8067e2e7547240" providerId="LiveId" clId="{EDBF7AFA-3F92-43EC-B2C8-B6B918D0872A}" dt="2024-08-28T12:07:54.991" v="26" actId="1035"/>
        <pc:sldMkLst>
          <pc:docMk/>
          <pc:sldMk cId="0" sldId="256"/>
        </pc:sldMkLst>
        <pc:spChg chg="mod">
          <ac:chgData name="Angelo Augusto Frozza" userId="da8067e2e7547240" providerId="LiveId" clId="{EDBF7AFA-3F92-43EC-B2C8-B6B918D0872A}" dt="2024-08-27T11:59:44.126" v="12" actId="1035"/>
          <ac:spMkLst>
            <pc:docMk/>
            <pc:sldMk cId="0" sldId="256"/>
            <ac:spMk id="100" creationId="{00000000-0000-0000-0000-000000000000}"/>
          </ac:spMkLst>
        </pc:spChg>
        <pc:spChg chg="mod">
          <ac:chgData name="Angelo Augusto Frozza" userId="da8067e2e7547240" providerId="LiveId" clId="{EDBF7AFA-3F92-43EC-B2C8-B6B918D0872A}" dt="2024-08-28T12:07:46.828" v="14" actId="20577"/>
          <ac:spMkLst>
            <pc:docMk/>
            <pc:sldMk cId="0" sldId="256"/>
            <ac:spMk id="101" creationId="{00000000-0000-0000-0000-000000000000}"/>
          </ac:spMkLst>
        </pc:spChg>
        <pc:spChg chg="mod">
          <ac:chgData name="Angelo Augusto Frozza" userId="da8067e2e7547240" providerId="LiveId" clId="{EDBF7AFA-3F92-43EC-B2C8-B6B918D0872A}" dt="2024-08-28T12:07:54.991" v="26" actId="1035"/>
          <ac:spMkLst>
            <pc:docMk/>
            <pc:sldMk cId="0" sldId="256"/>
            <ac:spMk id="102" creationId="{00000000-0000-0000-0000-000000000000}"/>
          </ac:spMkLst>
        </pc:spChg>
        <pc:spChg chg="mod">
          <ac:chgData name="Angelo Augusto Frozza" userId="da8067e2e7547240" providerId="LiveId" clId="{EDBF7AFA-3F92-43EC-B2C8-B6B918D0872A}" dt="2024-08-27T11:59:44.126" v="12" actId="1035"/>
          <ac:spMkLst>
            <pc:docMk/>
            <pc:sldMk cId="0" sldId="256"/>
            <ac:spMk id="103" creationId="{00000000-0000-0000-0000-000000000000}"/>
          </ac:spMkLst>
        </pc:spChg>
        <pc:spChg chg="mod">
          <ac:chgData name="Angelo Augusto Frozza" userId="da8067e2e7547240" providerId="LiveId" clId="{EDBF7AFA-3F92-43EC-B2C8-B6B918D0872A}" dt="2024-08-27T11:59:44.126" v="12" actId="1035"/>
          <ac:spMkLst>
            <pc:docMk/>
            <pc:sldMk cId="0" sldId="256"/>
            <ac:spMk id="104" creationId="{00000000-0000-0000-0000-000000000000}"/>
          </ac:spMkLst>
        </pc:spChg>
        <pc:spChg chg="mod">
          <ac:chgData name="Angelo Augusto Frozza" userId="da8067e2e7547240" providerId="LiveId" clId="{EDBF7AFA-3F92-43EC-B2C8-B6B918D0872A}" dt="2024-08-27T11:59:44.126" v="12" actId="1035"/>
          <ac:spMkLst>
            <pc:docMk/>
            <pc:sldMk cId="0" sldId="256"/>
            <ac:spMk id="10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6475" y="801688"/>
            <a:ext cx="30083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1620000" y="-1804680"/>
            <a:ext cx="29158920" cy="14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620000" y="10107360"/>
            <a:ext cx="29158920" cy="2505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620000" y="-1804680"/>
            <a:ext cx="29158920" cy="14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>
            <a:off x="1620000" y="10107360"/>
            <a:ext cx="2915892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2"/>
          </p:nvPr>
        </p:nvSpPr>
        <p:spPr>
          <a:xfrm>
            <a:off x="1620000" y="23193360"/>
            <a:ext cx="2915892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1620000" y="-1804680"/>
            <a:ext cx="29158920" cy="14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1"/>
          </p:nvPr>
        </p:nvSpPr>
        <p:spPr>
          <a:xfrm>
            <a:off x="1620000" y="10107360"/>
            <a:ext cx="1422936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body" idx="2"/>
          </p:nvPr>
        </p:nvSpPr>
        <p:spPr>
          <a:xfrm>
            <a:off x="16561080" y="10107360"/>
            <a:ext cx="1422936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body" idx="3"/>
          </p:nvPr>
        </p:nvSpPr>
        <p:spPr>
          <a:xfrm>
            <a:off x="1620000" y="23193360"/>
            <a:ext cx="1422936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4"/>
          </p:nvPr>
        </p:nvSpPr>
        <p:spPr>
          <a:xfrm>
            <a:off x="16561080" y="23193360"/>
            <a:ext cx="1422936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1620000" y="-1804680"/>
            <a:ext cx="29158920" cy="14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>
            <a:off x="1620000" y="10107360"/>
            <a:ext cx="938880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2"/>
          </p:nvPr>
        </p:nvSpPr>
        <p:spPr>
          <a:xfrm>
            <a:off x="11478600" y="10107360"/>
            <a:ext cx="938880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body" idx="3"/>
          </p:nvPr>
        </p:nvSpPr>
        <p:spPr>
          <a:xfrm>
            <a:off x="21337200" y="10107360"/>
            <a:ext cx="938880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4"/>
          </p:nvPr>
        </p:nvSpPr>
        <p:spPr>
          <a:xfrm>
            <a:off x="1620000" y="23193360"/>
            <a:ext cx="938880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body" idx="5"/>
          </p:nvPr>
        </p:nvSpPr>
        <p:spPr>
          <a:xfrm>
            <a:off x="11478600" y="23193360"/>
            <a:ext cx="938880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6"/>
          </p:nvPr>
        </p:nvSpPr>
        <p:spPr>
          <a:xfrm>
            <a:off x="21337200" y="23193360"/>
            <a:ext cx="938880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1620000" y="-1804680"/>
            <a:ext cx="29158920" cy="14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1620000" y="10107360"/>
            <a:ext cx="29158920" cy="2505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1620000" y="-1804680"/>
            <a:ext cx="29158920" cy="14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1620000" y="10107360"/>
            <a:ext cx="14229360" cy="2505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2"/>
          </p:nvPr>
        </p:nvSpPr>
        <p:spPr>
          <a:xfrm>
            <a:off x="16561080" y="10107360"/>
            <a:ext cx="14229360" cy="2505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1620000" y="-1804680"/>
            <a:ext cx="29158920" cy="14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subTitle" idx="1"/>
          </p:nvPr>
        </p:nvSpPr>
        <p:spPr>
          <a:xfrm>
            <a:off x="1620000" y="1722240"/>
            <a:ext cx="29158920" cy="3342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1620000" y="-1804680"/>
            <a:ext cx="29158920" cy="14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1620000" y="10107360"/>
            <a:ext cx="1422936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16561080" y="10107360"/>
            <a:ext cx="14229360" cy="2505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3"/>
          </p:nvPr>
        </p:nvSpPr>
        <p:spPr>
          <a:xfrm>
            <a:off x="1620000" y="23193360"/>
            <a:ext cx="1422936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1620000" y="-1804680"/>
            <a:ext cx="29158920" cy="14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1620000" y="10107360"/>
            <a:ext cx="14229360" cy="2505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2"/>
          </p:nvPr>
        </p:nvSpPr>
        <p:spPr>
          <a:xfrm>
            <a:off x="16561080" y="10107360"/>
            <a:ext cx="1422936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3"/>
          </p:nvPr>
        </p:nvSpPr>
        <p:spPr>
          <a:xfrm>
            <a:off x="16561080" y="23193360"/>
            <a:ext cx="1422936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1620000" y="-1804680"/>
            <a:ext cx="29158920" cy="14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1620000" y="10107360"/>
            <a:ext cx="1422936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2"/>
          </p:nvPr>
        </p:nvSpPr>
        <p:spPr>
          <a:xfrm>
            <a:off x="16561080" y="10107360"/>
            <a:ext cx="1422936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3"/>
          </p:nvPr>
        </p:nvSpPr>
        <p:spPr>
          <a:xfrm>
            <a:off x="1620000" y="23193360"/>
            <a:ext cx="29158920" cy="119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620000" y="1722240"/>
            <a:ext cx="29158920" cy="72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20000" y="10107360"/>
            <a:ext cx="29158920" cy="2505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6200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1080800" y="39354480"/>
            <a:ext cx="102697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3230800" y="39354480"/>
            <a:ext cx="7548120" cy="297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Autor3@email.com" TargetMode="External"/><Relationship Id="rId5" Type="http://schemas.openxmlformats.org/officeDocument/2006/relationships/hyperlink" Target="mailto:Autor2@email.com" TargetMode="External"/><Relationship Id="rId4" Type="http://schemas.openxmlformats.org/officeDocument/2006/relationships/hyperlink" Target="mailto:Autor1@e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75" y="-913783"/>
            <a:ext cx="32389925" cy="45811164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"/>
          <p:cNvSpPr/>
          <p:nvPr/>
        </p:nvSpPr>
        <p:spPr>
          <a:xfrm>
            <a:off x="16825940" y="10012690"/>
            <a:ext cx="14135100" cy="287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3350" tIns="211675" rIns="423350" bIns="2116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xxxxxxxxxxxxxxxxxxxxxxxxxxxxxxxxxxxxxxxxxxxxxxxxxxxxxxxxxxxxxxxxxxxxxxxxxxxxxxxxxxxxxxxxxxxxxxxxxxxx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5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</a:t>
            </a:r>
            <a:endParaRPr sz="5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Xxxxxxxxxxxxxxxxxxxxxxxxxxxxxxxxxxxxxxxxxxxxxxxxxxxxxxxxxxxxxxxxxxxxxxxxxxxxxxxxxxxxxxxxxxxxxxxxxxxxxx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xxxxxxxxxxxxxxxxxxxxxxxxxxxxxxxxxxxxxxxxxxxxxxxxxxxxxxxxxxxxxxxxxxxxxxxxxxxxxxxxxxxxxxxxxxxxxxxxxxxx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5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</a:t>
            </a:r>
            <a:endParaRPr sz="5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Xxxxxxxxxxxxxxxxxxxxxxxxxxxxxxxxxxxxxxxxxxxxxxxxxxxxxxxxxxxxxxxxxxxxxxxxxxxxxxxxxxxxxxxxxxxxxxxxxxxxxxxxxxxxxxxxxxxxxxxxxxxxxxxxxxxxxxxxxxxxxxxxxxxxxxxxxxxxxxxxxxxxxxxxxxxxxxxxxxxxxxxxxxxxxxxxxxx</a:t>
            </a:r>
            <a:endParaRPr/>
          </a:p>
        </p:txBody>
      </p:sp>
      <p:sp>
        <p:nvSpPr>
          <p:cNvPr id="101" name="Google Shape;101;p1"/>
          <p:cNvSpPr/>
          <p:nvPr/>
        </p:nvSpPr>
        <p:spPr>
          <a:xfrm>
            <a:off x="0" y="5930051"/>
            <a:ext cx="34701000" cy="13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3350" tIns="211675" rIns="423350" bIns="2116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TITULO: SUBTÍTULO (se houver ) (escrita centralizada, letras maiúsculas, negrito, fonte maior)</a:t>
            </a:r>
            <a:endParaRPr sz="59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3284050" y="7083975"/>
            <a:ext cx="25831200" cy="184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3350" tIns="211675" rIns="423350" bIns="2116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Nome completo  - 1º autoria, </a:t>
            </a:r>
            <a:r>
              <a:rPr lang="pt-BR" sz="3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completo  - 2º autoria, Nome completo  - 3º autoria- Orientador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3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</a:t>
            </a:r>
            <a:r>
              <a:rPr lang="pt-BR" sz="38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Autor1@email.com</a:t>
            </a:r>
            <a:r>
              <a:rPr lang="pt-BR" sz="3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38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Autor2@email.com</a:t>
            </a:r>
            <a:r>
              <a:rPr lang="pt-BR" sz="3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38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Autor3@email.com</a:t>
            </a:r>
            <a:r>
              <a:rPr lang="pt-BR" sz="3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03" name="Google Shape;103;p1"/>
          <p:cNvSpPr/>
          <p:nvPr/>
        </p:nvSpPr>
        <p:spPr>
          <a:xfrm>
            <a:off x="1258625" y="9524100"/>
            <a:ext cx="14135100" cy="287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3350" tIns="211675" rIns="423350" bIns="2116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</a:t>
            </a:r>
            <a:endParaRPr sz="5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Algumas orientações sobre a organização textual e apresentação  gráfica de pôsteres para a IX FICE: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a) O conteúdo deve ser  autoexplicativo, sintético e   refletir a   essência do trabalho.  Organize-o em  seções tais como: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- introdução;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- objetivos;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- material e métodos (ou metodologia);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- resultados   e    discussões (quando  houver) ;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- conclusão/considerações       finais       e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- referências (somente das citadas);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b) organizar as informações  em colunas facilita a leitura;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c) sempre que possível, apresente ilustrações que facilitem o entendimento;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d) o texto do Pôster deve ser legível a uma           distância de pelo menos 1m, sendo que o  título possui uma fonte maior do que o   conteúdo textual e os títulos de seções   devem ser destacados;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e) o tamanho do Pôster: largura – 90cm;  altura – 120cm (este modelo já está configurado nesta dimensão);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5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</a:t>
            </a:r>
            <a:endParaRPr sz="5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</a:t>
            </a: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</a:t>
            </a: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5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5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</a:t>
            </a:r>
            <a:endParaRPr sz="5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endParaRPr sz="5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2"/>
              </a:spcBef>
              <a:spcAft>
                <a:spcPts val="0"/>
              </a:spcAft>
              <a:buNone/>
            </a:pPr>
            <a:r>
              <a:rPr lang="pt-BR" sz="4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/>
          </a:p>
        </p:txBody>
      </p:sp>
      <p:sp>
        <p:nvSpPr>
          <p:cNvPr id="104" name="Google Shape;104;p1"/>
          <p:cNvSpPr txBox="1"/>
          <p:nvPr/>
        </p:nvSpPr>
        <p:spPr>
          <a:xfrm>
            <a:off x="9179640" y="15599560"/>
            <a:ext cx="180720" cy="137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18470875" y="8470900"/>
            <a:ext cx="139902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Personalizar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Angelo Augusto Frozza</cp:lastModifiedBy>
  <cp:revision>1</cp:revision>
  <dcterms:created xsi:type="dcterms:W3CDTF">2022-07-04T16:31:09Z</dcterms:created>
  <dcterms:modified xsi:type="dcterms:W3CDTF">2024-08-28T12:07:55Z</dcterms:modified>
</cp:coreProperties>
</file>