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404050" cy="432069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810"/>
  </p:normalViewPr>
  <p:slideViewPr>
    <p:cSldViewPr snapToGrid="0" snapToObjects="1">
      <p:cViewPr varScale="1">
        <p:scale>
          <a:sx n="18" d="100"/>
          <a:sy n="18" d="100"/>
        </p:scale>
        <p:origin x="370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1"/>
            <a:ext cx="11795125" cy="1248886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1637" cy="41100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95325"/>
            <a:ext cx="25717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1637" cy="411003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57611" cy="285099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ctrTitle"/>
          </p:nvPr>
        </p:nvSpPr>
        <p:spPr>
          <a:xfrm>
            <a:off x="2430463" y="13422312"/>
            <a:ext cx="27543125" cy="926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ubTitle" idx="1"/>
          </p:nvPr>
        </p:nvSpPr>
        <p:spPr>
          <a:xfrm>
            <a:off x="4860925" y="24484012"/>
            <a:ext cx="22682199" cy="1104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e texto verticai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 rot="5400000">
            <a:off x="8704262" y="16516350"/>
            <a:ext cx="36860163" cy="72882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 rot="5400000">
            <a:off x="-5950744" y="9301957"/>
            <a:ext cx="36860163" cy="21716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e texto vertical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1944688" y="9756774"/>
            <a:ext cx="28509910" cy="291576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m com Legenda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6351587" y="30245050"/>
            <a:ext cx="19442111" cy="3570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pic" idx="2"/>
          </p:nvPr>
        </p:nvSpPr>
        <p:spPr>
          <a:xfrm>
            <a:off x="6351587" y="3860800"/>
            <a:ext cx="19442111" cy="259238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6351587" y="33815337"/>
            <a:ext cx="19442111" cy="5070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údo com Legenda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620837" y="1720850"/>
            <a:ext cx="10660062" cy="7319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12669838" y="1720850"/>
            <a:ext cx="18113375" cy="368760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1620837" y="9040813"/>
            <a:ext cx="10660062" cy="29556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1620837" y="9671050"/>
            <a:ext cx="14316075" cy="40306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1620837" y="13701712"/>
            <a:ext cx="14316075" cy="248951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16460787" y="9671050"/>
            <a:ext cx="14322425" cy="40306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16460787" y="13701712"/>
            <a:ext cx="14322425" cy="248951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14501811" cy="285099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2"/>
          </p:nvPr>
        </p:nvSpPr>
        <p:spPr>
          <a:xfrm>
            <a:off x="16275050" y="10080625"/>
            <a:ext cx="14503399" cy="285099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Cabeçalho da Seção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2559050" y="27763787"/>
            <a:ext cx="27544713" cy="85820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2559050" y="18313400"/>
            <a:ext cx="27544713" cy="94503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57611" cy="2850991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l" rtl="0">
              <a:spcBef>
                <a:spcPts val="800"/>
              </a:spcBef>
              <a:spcAft>
                <a:spcPts val="0"/>
              </a:spcAft>
              <a:buChar char="●"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700"/>
              </a:spcBef>
              <a:spcAft>
                <a:spcPts val="0"/>
              </a:spcAft>
              <a:buChar char="○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600"/>
              </a:spcBef>
              <a:spcAft>
                <a:spcPts val="0"/>
              </a:spcAft>
              <a:buChar char="■"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500"/>
              </a:spcBef>
              <a:spcAft>
                <a:spcPts val="0"/>
              </a:spcAft>
              <a:buChar char="●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500"/>
              </a:spcBef>
              <a:spcAft>
                <a:spcPts val="0"/>
              </a:spcAft>
              <a:buChar char="○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500"/>
              </a:spcBef>
              <a:spcAft>
                <a:spcPts val="0"/>
              </a:spcAft>
              <a:buChar char="■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500"/>
              </a:spcBef>
              <a:spcAft>
                <a:spcPts val="0"/>
              </a:spcAft>
              <a:buChar char="●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500"/>
              </a:spcBef>
              <a:spcAft>
                <a:spcPts val="0"/>
              </a:spcAft>
              <a:buChar char="○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500"/>
              </a:spcBef>
              <a:spcAft>
                <a:spcPts val="0"/>
              </a:spcAft>
              <a:buChar char="■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/>
          <p:nvPr/>
        </p:nvSpPr>
        <p:spPr>
          <a:xfrm>
            <a:off x="11071225" y="40044687"/>
            <a:ext cx="10261600" cy="23002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800" b="0" i="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xxxxx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/>
        </p:nvSpPr>
        <p:spPr>
          <a:xfrm>
            <a:off x="17325473" y="13895266"/>
            <a:ext cx="13138485" cy="23366534"/>
          </a:xfrm>
          <a:prstGeom prst="rect">
            <a:avLst/>
          </a:prstGeom>
          <a:noFill/>
          <a:ln>
            <a:noFill/>
          </a:ln>
        </p:spPr>
        <p:txBody>
          <a:bodyPr lIns="423350" tIns="211675" rIns="423350" bIns="2116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US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  <a:endParaRPr sz="3600" dirty="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US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6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Resultados e discussões: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Lucida Sans" panose="020B06020305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US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endParaRPr sz="3600" dirty="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endParaRPr sz="3600" dirty="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US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Xxxxxxxxxxxxxxxxxxxxxxxxxxxxxxxxxxxxxxxxxxxxxxxxxxxxxxxxxxxxxxxxxxxxxxxxxxxxxxxxxxxxxxxxxxxxxxxxxxxxxx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en-US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6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Considerações finais: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Lucida Sans" panose="020B06020305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endParaRPr sz="4600" dirty="0">
              <a:latin typeface="Calibri"/>
              <a:ea typeface="Calibri"/>
              <a:cs typeface="Calibri"/>
              <a:sym typeface="Calibri"/>
            </a:endParaRP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Referências: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Lucida Sans" panose="020B0602030504020204" pitchFamily="34" charset="0"/>
              <a:ea typeface="Calibri"/>
              <a:cs typeface="Calibri"/>
              <a:sym typeface="Calibri"/>
            </a:endParaRP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pt-BR" altLang="pt-BR" sz="3600" dirty="0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As referências devem ser feitas respeitando-se as normas definidas pela ABNT. Somente deverão ser apresentadas as referências citadas no pôster.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pt-BR" altLang="pt-BR" sz="3600" dirty="0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* Tamanho do banner: 90cm </a:t>
            </a:r>
            <a:r>
              <a:rPr lang="pt-BR" altLang="pt-BR" sz="3600" dirty="0" err="1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X</a:t>
            </a:r>
            <a:r>
              <a:rPr lang="pt-BR" altLang="pt-BR" sz="3600" dirty="0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 130cm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7237412" y="8301944"/>
            <a:ext cx="17929225" cy="2220911"/>
          </a:xfrm>
          <a:prstGeom prst="rect">
            <a:avLst/>
          </a:prstGeom>
          <a:noFill/>
          <a:ln>
            <a:noFill/>
          </a:ln>
        </p:spPr>
        <p:txBody>
          <a:bodyPr lIns="423350" tIns="211675" rIns="423350" bIns="211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4800" b="1" i="0" u="none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TITULO: SUBTÍTULO (se houver ) (escrita centralizada, letras maiúsculas, negrito, fonte maior) .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3313112" y="10614475"/>
            <a:ext cx="26569988" cy="2171700"/>
          </a:xfrm>
          <a:prstGeom prst="rect">
            <a:avLst/>
          </a:prstGeom>
          <a:noFill/>
          <a:ln>
            <a:noFill/>
          </a:ln>
        </p:spPr>
        <p:txBody>
          <a:bodyPr lIns="423350" tIns="211675" rIns="423350" bIns="211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(Nome completo  - 1º autoria), aluno da </a:t>
            </a:r>
            <a:r>
              <a:rPr lang="pt-BR" sz="3800" dirty="0">
                <a:latin typeface="+mj-lt"/>
                <a:ea typeface="Calibri"/>
                <a:cs typeface="Calibri"/>
                <a:sym typeface="Calibri"/>
              </a:rPr>
              <a:t>E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scola – Município, ano  ..... , turma XXXX,  </a:t>
            </a:r>
            <a:r>
              <a:rPr lang="pt-BR" sz="3800" b="0" i="0" u="sng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xxxxxx@hotmail.com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      (Nome completo 2º autoria), aluno da Escola – Município , ano ..... , turma XXXX,  </a:t>
            </a:r>
            <a:r>
              <a:rPr lang="pt-BR" sz="38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@</a:t>
            </a:r>
            <a:r>
              <a:rPr lang="pt-BR" sz="3800" dirty="0">
                <a:latin typeface="+mj-lt"/>
                <a:ea typeface="Calibri"/>
                <a:cs typeface="Calibri"/>
                <a:sym typeface="Calibri"/>
              </a:rPr>
              <a:t>.......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.</a:t>
            </a:r>
            <a:r>
              <a:rPr lang="pt-BR" sz="38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com.br</a:t>
            </a:r>
            <a:endParaRPr lang="pt-BR" sz="38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(Nome completo da 3º autoria), Professor Orientador do </a:t>
            </a:r>
            <a:r>
              <a:rPr lang="pt-BR" sz="38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I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– Município,  </a:t>
            </a:r>
            <a:r>
              <a:rPr lang="pt-BR" sz="38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</a:t>
            </a:r>
            <a:r>
              <a:rPr lang="pt-BR" sz="38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@</a:t>
            </a:r>
            <a:r>
              <a:rPr lang="pt-BR" sz="3800" dirty="0">
                <a:latin typeface="+mj-lt"/>
                <a:ea typeface="Calibri"/>
                <a:cs typeface="Calibri"/>
                <a:sym typeface="Calibri"/>
              </a:rPr>
              <a:t>.......</a:t>
            </a:r>
            <a:r>
              <a:rPr lang="pt-BR" sz="38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com.br</a:t>
            </a:r>
            <a:endParaRPr lang="pt-BR" sz="38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2053431" y="13895266"/>
            <a:ext cx="14544675" cy="25670329"/>
          </a:xfrm>
          <a:prstGeom prst="rect">
            <a:avLst/>
          </a:prstGeom>
          <a:noFill/>
          <a:ln>
            <a:noFill/>
          </a:ln>
        </p:spPr>
        <p:txBody>
          <a:bodyPr lIns="423350" tIns="211675" rIns="423350" bIns="211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Introdução: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Lucida Sans" panose="020B06020305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Algumas orientações sobre a organização textual e apresentação  gráfica de pôsteres para a </a:t>
            </a:r>
            <a:r>
              <a:rPr lang="pt-BR" sz="3600" dirty="0">
                <a:latin typeface="+mj-lt"/>
                <a:ea typeface="Calibri"/>
                <a:cs typeface="Calibri"/>
                <a:sym typeface="Calibri"/>
              </a:rPr>
              <a:t>XVIII Feira Regional de Matemática</a:t>
            </a: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  a) O conteúdo deve ser  autoexplicativo, sintético e   refletir a   essência do trabalho. 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  </a:t>
            </a:r>
            <a:r>
              <a:rPr lang="pt-BR" sz="3600" dirty="0">
                <a:latin typeface="+mj-lt"/>
                <a:ea typeface="Calibri"/>
                <a:cs typeface="Calibri"/>
                <a:sym typeface="Calibri"/>
              </a:rPr>
              <a:t>b</a:t>
            </a: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) organizar as informações  em colunas facilita a leitura;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  </a:t>
            </a: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c</a:t>
            </a: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) </a:t>
            </a:r>
            <a:r>
              <a:rPr lang="pt-BR" sz="3600" dirty="0">
                <a:latin typeface="+mj-lt"/>
                <a:ea typeface="Calibri"/>
                <a:cs typeface="Calibri"/>
                <a:sym typeface="Calibri"/>
              </a:rPr>
              <a:t>S</a:t>
            </a: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empre que possível, apresente ilustrações que facilitem o entendimento;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ct val="25000"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    </a:t>
            </a: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d</a:t>
            </a: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) </a:t>
            </a:r>
            <a:r>
              <a:rPr lang="pt-BR" altLang="pt-BR" sz="3600" dirty="0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O texto deve estar com alinhamento justificado, fonte </a:t>
            </a:r>
            <a:r>
              <a:rPr lang="pt-BR" altLang="pt-BR" sz="3600" dirty="0" err="1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Calibri</a:t>
            </a:r>
            <a:r>
              <a:rPr lang="pt-BR" altLang="pt-BR" sz="3600" dirty="0">
                <a:latin typeface="+mj-lt"/>
                <a:ea typeface="MS Gothic" panose="020B0609070205080204" pitchFamily="49" charset="-128"/>
                <a:cs typeface="Calibri" panose="020F0502020204030204" pitchFamily="34" charset="0"/>
              </a:rPr>
              <a:t>, tamanho 40, espaçamento entre linhas 1,5.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en-US" sz="46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Objetivos: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Lucida Sans" panose="020B0602030504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 err="1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</a:t>
            </a:r>
            <a:endParaRPr lang="pt-BR" sz="3600" b="0" i="0" u="none" dirty="0">
              <a:solidFill>
                <a:srgbClr val="000000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lang="pt-BR" sz="5900" b="1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 panose="020B0602030504020204" pitchFamily="34" charset="0"/>
                <a:ea typeface="Calibri"/>
                <a:cs typeface="Calibri"/>
                <a:sym typeface="Calibri"/>
              </a:rPr>
              <a:t>Metodologia: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endParaRPr lang="pt-BR" sz="5500" b="1" dirty="0">
              <a:solidFill>
                <a:srgbClr val="FE95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r>
              <a:rPr lang="pt-BR" sz="3600" b="0" i="0" u="none" dirty="0">
                <a:solidFill>
                  <a:srgbClr val="000000"/>
                </a:solidFill>
                <a:latin typeface="+mj-lt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232</Words>
  <Application>Microsoft Macintosh PowerPoint</Application>
  <PresentationFormat>Personalizar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Lucida Sans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Laura Helena</dc:creator>
  <cp:lastModifiedBy>Microsoft Office User</cp:lastModifiedBy>
  <cp:revision>14</cp:revision>
  <dcterms:modified xsi:type="dcterms:W3CDTF">2022-07-19T15:21:16Z</dcterms:modified>
</cp:coreProperties>
</file>