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43206988"/>
  <p:notesSz cx="6858000" cy="9144000"/>
  <p:embeddedFontLst>
    <p:embeddedFont>
      <p:font typeface="Lucida Sans" panose="020B0602030504020204" pitchFamily="34" charset="77"/>
      <p:regular r:id="rId4"/>
      <p:bold r:id="rId5"/>
      <p:italic r:id="rId6"/>
      <p:boldItalic r:id="rId7"/>
    </p:embeddedFont>
    <p:embeddedFont>
      <p:font typeface="Oswald SemiBold" panose="020F0502020204030204" pitchFamily="34" charset="0"/>
      <p:regular r:id="rId8"/>
      <p:bold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" roundtripDataSignature="AMtx7mg/ngxJ9Co8X7WHGM1dsrJfYIA49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>
        <p:scale>
          <a:sx n="60" d="100"/>
          <a:sy n="60" d="100"/>
        </p:scale>
        <p:origin x="-2784" y="-11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0" Type="http://customschemas.google.com/relationships/presentationmetadata" Target="meta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2"/>
          </p:nvPr>
        </p:nvSpPr>
        <p:spPr>
          <a:xfrm>
            <a:off x="-11798300" y="-11796711"/>
            <a:ext cx="11795125" cy="12488861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1637" cy="411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95325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73" name="Google Shape;73;p1:notes"/>
          <p:cNvSpPr txBox="1"/>
          <p:nvPr/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" name="Google Shape;7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1637" cy="4110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conteúdo" type="obj">
  <p:cSld name="OBJEC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2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57611" cy="28509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2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ide de título" type="title">
  <p:cSld name="TITLE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2430463" y="13422312"/>
            <a:ext cx="27543125" cy="926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4860925" y="24484012"/>
            <a:ext cx="22682199" cy="11041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Times New Roman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is" type="vertTitleAndTx">
  <p:cSld name="VERTICAL_TITLE_AND_VERTICAL_TEX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 rot="5400000">
            <a:off x="8704262" y="16516350"/>
            <a:ext cx="36860163" cy="7288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 rot="5400000">
            <a:off x="-5950744" y="9301957"/>
            <a:ext cx="36860163" cy="2171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VERTICAL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 rot="5400000">
            <a:off x="1944688" y="9756774"/>
            <a:ext cx="28509910" cy="29157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m com Legenda" type="picTx">
  <p:cSld name="PICTURE_WITH_CAPTION_TEX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6351587" y="30245050"/>
            <a:ext cx="19442111" cy="357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6"/>
          <p:cNvSpPr>
            <a:spLocks noGrp="1"/>
          </p:cNvSpPr>
          <p:nvPr>
            <p:ph type="pic" idx="2"/>
          </p:nvPr>
        </p:nvSpPr>
        <p:spPr>
          <a:xfrm>
            <a:off x="6351587" y="3860800"/>
            <a:ext cx="19442111" cy="25923874"/>
          </a:xfrm>
          <a:prstGeom prst="rect">
            <a:avLst/>
          </a:prstGeom>
          <a:noFill/>
          <a:ln>
            <a:noFill/>
          </a:ln>
        </p:spPr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351587" y="33815337"/>
            <a:ext cx="19442111" cy="5070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údo com Legenda" type="objTx">
  <p:cSld name="OBJECT_WITH_CAPTIO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1620837" y="1720850"/>
            <a:ext cx="10660062" cy="7319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12669838" y="1720850"/>
            <a:ext cx="18113375" cy="36876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None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2"/>
          </p:nvPr>
        </p:nvSpPr>
        <p:spPr>
          <a:xfrm>
            <a:off x="1620837" y="9040813"/>
            <a:ext cx="10660062" cy="2955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Times New Roman"/>
              <a:buNone/>
              <a:defRPr sz="1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nte título" type="titleOnly">
  <p:cSld name="TITLE_ONLY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ção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1"/>
          </p:nvPr>
        </p:nvSpPr>
        <p:spPr>
          <a:xfrm>
            <a:off x="1620837" y="9671050"/>
            <a:ext cx="14316075" cy="4030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2"/>
          </p:nvPr>
        </p:nvSpPr>
        <p:spPr>
          <a:xfrm>
            <a:off x="1620837" y="13701712"/>
            <a:ext cx="14316075" cy="24895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3"/>
          </p:nvPr>
        </p:nvSpPr>
        <p:spPr>
          <a:xfrm>
            <a:off x="16460787" y="9671050"/>
            <a:ext cx="14322425" cy="4030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sz="2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sz="1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4"/>
          </p:nvPr>
        </p:nvSpPr>
        <p:spPr>
          <a:xfrm>
            <a:off x="16460787" y="13701712"/>
            <a:ext cx="14322425" cy="24895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as Partes de Conteúdo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14501811" cy="2850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2"/>
          </p:nvPr>
        </p:nvSpPr>
        <p:spPr>
          <a:xfrm>
            <a:off x="16275050" y="10080625"/>
            <a:ext cx="14503399" cy="28509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beçalho da Seção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1"/>
          <p:cNvSpPr txBox="1">
            <a:spLocks noGrp="1"/>
          </p:cNvSpPr>
          <p:nvPr>
            <p:ph type="title"/>
          </p:nvPr>
        </p:nvSpPr>
        <p:spPr>
          <a:xfrm>
            <a:off x="2559050" y="27763787"/>
            <a:ext cx="27544713" cy="8582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Calibri"/>
              <a:buNone/>
              <a:defRPr sz="4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1"/>
          </p:nvPr>
        </p:nvSpPr>
        <p:spPr>
          <a:xfrm>
            <a:off x="2559050" y="18313400"/>
            <a:ext cx="27544713" cy="94503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Times New Roman"/>
              <a:buNone/>
              <a:defRPr sz="16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>
            <a:spLocks noGrp="1"/>
          </p:cNvSpPr>
          <p:nvPr>
            <p:ph type="title"/>
          </p:nvPr>
        </p:nvSpPr>
        <p:spPr>
          <a:xfrm>
            <a:off x="1620837" y="1730375"/>
            <a:ext cx="29157611" cy="7196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1620837" y="10080625"/>
            <a:ext cx="29157611" cy="285099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alibri"/>
              <a:buChar char="●"/>
              <a:defRPr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Char char="○"/>
              <a:defRPr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Char char="■"/>
              <a:defRPr sz="2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○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■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●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○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alibri"/>
              <a:buChar char="■"/>
              <a:defRPr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dt" idx="10"/>
          </p:nvPr>
        </p:nvSpPr>
        <p:spPr>
          <a:xfrm>
            <a:off x="16208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/>
          <p:nvPr/>
        </p:nvSpPr>
        <p:spPr>
          <a:xfrm>
            <a:off x="11071225" y="40044687"/>
            <a:ext cx="10261600" cy="2300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23223537" y="40044687"/>
            <a:ext cx="7554912" cy="2295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Font typeface="Calibri"/>
              <a:buNone/>
              <a:defRPr sz="1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"/>
          <p:cNvSpPr txBox="1"/>
          <p:nvPr/>
        </p:nvSpPr>
        <p:spPr>
          <a:xfrm>
            <a:off x="17325475" y="14895875"/>
            <a:ext cx="13138500" cy="2401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600"/>
              <a:buFont typeface="Calibri"/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5500" b="1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CONCLUSÕES</a:t>
            </a:r>
            <a:endParaRPr sz="5500" b="1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5"/>
              <a:buFont typeface="Calibri"/>
              <a:buNone/>
            </a:pPr>
            <a:endParaRPr sz="5500" b="1" i="0" u="none" strike="noStrike" cap="none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r>
              <a:rPr lang="pt-BR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r>
              <a:rPr lang="pt-BR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Xxxxxxxxxxxxxxxxxxxxxxxxxxxx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600"/>
              <a:buFont typeface="Calibri"/>
              <a:buNone/>
            </a:pPr>
            <a:endParaRPr sz="46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5"/>
              <a:buFont typeface="Calibri"/>
              <a:buNone/>
            </a:pPr>
            <a:r>
              <a:rPr lang="pt-BR" sz="5500" b="1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REFERÊNCIAS</a:t>
            </a:r>
            <a:endParaRPr sz="5500" b="1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75"/>
              <a:buFont typeface="Calibri"/>
              <a:buNone/>
            </a:pPr>
            <a:endParaRPr sz="5500" b="1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pt-BR" sz="3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 referências devem ser feitas respeitando-se as normas definidas pela ABNT. Somente deverão ser apresentadas as referências citadas no pôster.</a:t>
            </a:r>
            <a:endParaRPr sz="3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/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/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 b="1"/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pt-BR" sz="3600" b="1"/>
              <a:t>Obs.: Tamanho do banner: 90cm X 130cm.</a:t>
            </a:r>
            <a:endParaRPr sz="3600" b="1"/>
          </a:p>
          <a:p>
            <a:pPr marL="0" marR="0" lvl="0" indent="0" algn="just" rtl="0">
              <a:lnSpc>
                <a:spcPct val="150000"/>
              </a:lnSpc>
              <a:spcBef>
                <a:spcPts val="1975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600"/>
          </a:p>
        </p:txBody>
      </p:sp>
      <p:sp>
        <p:nvSpPr>
          <p:cNvPr id="77" name="Google Shape;77;p1"/>
          <p:cNvSpPr txBox="1"/>
          <p:nvPr/>
        </p:nvSpPr>
        <p:spPr>
          <a:xfrm>
            <a:off x="5383800" y="8393575"/>
            <a:ext cx="22428600" cy="222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r>
              <a:rPr lang="pt-BR" sz="4800" b="1" i="0" u="none" strike="noStrike" cap="none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TITULO: SUBTÍTULO (se houver )</a:t>
            </a:r>
            <a:r>
              <a:rPr lang="pt-BR" sz="4800" b="1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 </a:t>
            </a:r>
            <a:r>
              <a:rPr lang="pt-BR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(escrita centralizada, letras maiúsculas, negrito, fonte maior)</a:t>
            </a:r>
            <a:endParaRPr sz="24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endParaRPr sz="4800" b="1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8" name="Google Shape;78;p1"/>
          <p:cNvSpPr txBox="1"/>
          <p:nvPr/>
        </p:nvSpPr>
        <p:spPr>
          <a:xfrm>
            <a:off x="3313112" y="10614475"/>
            <a:ext cx="26569988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noAutofit/>
          </a:bodyPr>
          <a:lstStyle/>
          <a:p>
            <a:pPr marL="0" lvl="0" indent="0" algn="ctr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completo do Expositor 1; Nome completo do Expositor 2; Nome completo do Orientador; Nome completo do coorientador (se tiver).</a:t>
            </a:r>
            <a:endParaRPr sz="3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63636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Categoria: Inserir categoria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63636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Modalidade: Inserir Modalidade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63636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Instituições participantes: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nome – munícipio/UF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Calibri"/>
              <a:buNone/>
            </a:pPr>
            <a:endParaRPr sz="3800"/>
          </a:p>
        </p:txBody>
      </p:sp>
      <p:sp>
        <p:nvSpPr>
          <p:cNvPr id="79" name="Google Shape;79;p1"/>
          <p:cNvSpPr txBox="1"/>
          <p:nvPr/>
        </p:nvSpPr>
        <p:spPr>
          <a:xfrm>
            <a:off x="2053425" y="15598650"/>
            <a:ext cx="14544600" cy="196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23350" tIns="211675" rIns="423350" bIns="211675" anchor="t" anchorCtr="0">
            <a:noAutofit/>
          </a:bodyPr>
          <a:lstStyle/>
          <a:p>
            <a:pPr marL="0" lvl="0" indent="0" algn="ctr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INTRODUÇÃO</a:t>
            </a:r>
            <a:endParaRPr sz="5500" b="1" dirty="0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5"/>
              <a:buFont typeface="Calibri"/>
              <a:buNone/>
            </a:pPr>
            <a:endParaRPr sz="5500" b="1" i="0" u="none" strike="noStrike" cap="none" dirty="0">
              <a:solidFill>
                <a:srgbClr val="FE9500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Algumas orientações sobre a organização textual e apresentação  gráfica de pôsteres para 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21</a:t>
            </a:r>
            <a:r>
              <a:rPr lang="pt-BR" sz="3600" baseline="30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Feira Regional de Matemática: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O conteúdo deve ser  autoexplicativo, sintético e refletir a essência do trabalho. 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Organizar as informações  em colunas facilita a leitura;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Sempre que possível, apresente ilustrações que facilitem o entendimento;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O texto deve estar com alinhamento justificado, fonte </a:t>
            </a:r>
            <a:r>
              <a:rPr lang="pt-BR" sz="3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espaçamento entre linhas 1,5.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just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3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e) Os autores tem liberdade para escolher o tamanho da fonte, bem como a disposição dos elementos dentro de cada sessão. </a:t>
            </a: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3600" dirty="0"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50"/>
              <a:buFont typeface="Calibri"/>
              <a:buNone/>
            </a:pPr>
            <a:endParaRPr sz="46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lnSpc>
                <a:spcPct val="16363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5500" b="1" dirty="0">
                <a:solidFill>
                  <a:srgbClr val="FE9500"/>
                </a:solidFill>
                <a:latin typeface="Lucida Sans"/>
                <a:ea typeface="Lucida Sans"/>
                <a:cs typeface="Lucida Sans"/>
                <a:sym typeface="Lucida Sans"/>
              </a:rPr>
              <a:t>CAMINHOS METODOLÓGICOS, RESULTADOS E DISCUSSÃO</a:t>
            </a:r>
            <a:endParaRPr sz="5500" b="1" dirty="0">
              <a:solidFill>
                <a:srgbClr val="FE95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75"/>
              <a:buFont typeface="Calibri"/>
              <a:buNone/>
            </a:pPr>
            <a:endParaRPr sz="5500" b="1" i="0" u="none" strike="noStrike" cap="none" dirty="0">
              <a:solidFill>
                <a:srgbClr val="FE95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Calibri"/>
              <a:buNone/>
            </a:pPr>
            <a:r>
              <a:rPr lang="pt-BR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 txBox="1"/>
          <p:nvPr/>
        </p:nvSpPr>
        <p:spPr>
          <a:xfrm>
            <a:off x="1630863" y="1237700"/>
            <a:ext cx="29142300" cy="217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t-BR" sz="1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r>
              <a:rPr lang="pt-BR" sz="1800" b="0" i="0" u="none" strike="noStrike" cap="none" baseline="30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0"/>
              <a:buFont typeface="Arial"/>
              <a:buNone/>
            </a:pPr>
            <a:r>
              <a:rPr lang="pt-BR" sz="12000" b="0" i="0" u="none" strike="noStrike" cap="none" dirty="0">
                <a:solidFill>
                  <a:srgbClr val="000000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 2</a:t>
            </a:r>
            <a:r>
              <a:rPr lang="pt-BR" sz="12000" dirty="0">
                <a:latin typeface="Oswald SemiBold"/>
                <a:ea typeface="Oswald SemiBold"/>
                <a:cs typeface="Oswald SemiBold"/>
                <a:sym typeface="Oswald SemiBold"/>
              </a:rPr>
              <a:t>1</a:t>
            </a:r>
            <a:r>
              <a:rPr lang="pt-BR" sz="12000" b="0" i="0" u="none" strike="noStrike" cap="none" baseline="30000" dirty="0">
                <a:solidFill>
                  <a:srgbClr val="000000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a</a:t>
            </a:r>
            <a:r>
              <a:rPr lang="pt-BR" sz="12000" b="0" i="0" u="none" strike="noStrike" cap="none" dirty="0">
                <a:solidFill>
                  <a:srgbClr val="000000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 FEIRA REGIONAL DE MATEMÁTICA DE ITAJAÍ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ma do Office">
  <a:themeElements>
    <a:clrScheme name="Tema do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214</Words>
  <Application>Microsoft Macintosh PowerPoint</Application>
  <PresentationFormat>Personalizar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Calibri</vt:lpstr>
      <vt:lpstr>Oswald SemiBold</vt:lpstr>
      <vt:lpstr>Lucida Sans</vt:lpstr>
      <vt:lpstr>Arial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Helena</dc:creator>
  <cp:lastModifiedBy>ar155</cp:lastModifiedBy>
  <cp:revision>1</cp:revision>
  <dcterms:modified xsi:type="dcterms:W3CDTF">2025-04-16T16:55:07Z</dcterms:modified>
</cp:coreProperties>
</file>